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1" r:id="rId8"/>
    <p:sldId id="258" r:id="rId9"/>
    <p:sldId id="265" r:id="rId10"/>
    <p:sldId id="266" r:id="rId11"/>
    <p:sldId id="267" r:id="rId12"/>
    <p:sldId id="260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ВАЖНЫЕ АСПЕКТЫ </a:t>
            </a:r>
            <a:br>
              <a:rPr lang="ru-RU" dirty="0" smtClean="0"/>
            </a:br>
            <a:r>
              <a:rPr lang="ru-RU" dirty="0" smtClean="0"/>
              <a:t>РАБОТЫ С РОДИТЕЛЯМИ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МАУДО ДДТ </a:t>
            </a:r>
            <a:r>
              <a:rPr lang="ru-RU" smtClean="0"/>
              <a:t>г. Балтийска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Мильченко Татьяна Викторовна, педагог-психолог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Информировать о результатах и достижениях детей</a:t>
            </a:r>
          </a:p>
          <a:p>
            <a:r>
              <a:rPr lang="ru-RU" sz="3600" dirty="0" smtClean="0"/>
              <a:t>Ставить на обсуждение проблемы в коллективе</a:t>
            </a:r>
          </a:p>
          <a:p>
            <a:r>
              <a:rPr lang="ru-RU" sz="3600" dirty="0" smtClean="0"/>
              <a:t>Тематические собрания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Родительские собрания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Проявлять заботу о здоровье ребёнка</a:t>
            </a:r>
          </a:p>
          <a:p>
            <a:r>
              <a:rPr lang="ru-RU" sz="2800" dirty="0" smtClean="0"/>
              <a:t>Советоваться о проблемах освоения программы и о проблемах воспитания</a:t>
            </a:r>
          </a:p>
          <a:p>
            <a:r>
              <a:rPr lang="ru-RU" sz="2800" dirty="0" smtClean="0"/>
              <a:t>Похвалить за хорошо выполненную работу, за добрый поступок, за удачное высказывание</a:t>
            </a:r>
          </a:p>
          <a:p>
            <a:r>
              <a:rPr lang="ru-RU" sz="2800" dirty="0" smtClean="0"/>
              <a:t>Выражать уверенность, что обязательно всё получится, главное верить в ребёнка!!!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Звонок родителю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5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материальной помощи родителей объединению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47677"/>
          <a:stretch/>
        </p:blipFill>
        <p:spPr bwMode="auto">
          <a:xfrm>
            <a:off x="0" y="2148167"/>
            <a:ext cx="9144000" cy="459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9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ильченко\фото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809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768752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cuments\fvHoXclDB7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73873" cy="63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Наша главная общая цель -вырастить добрых людей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8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/>
          <a:lstStyle/>
          <a:p>
            <a:r>
              <a:rPr lang="ru-RU" dirty="0" smtClean="0"/>
              <a:t>Педагог и родители  - союзники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3"/>
          <a:stretch/>
        </p:blipFill>
        <p:spPr bwMode="auto">
          <a:xfrm>
            <a:off x="185152" y="1199482"/>
            <a:ext cx="8928992" cy="540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1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ПРОСВЕЩЕНИЯ: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35092" r="5288" b="12659"/>
          <a:stretch/>
        </p:blipFill>
        <p:spPr bwMode="auto">
          <a:xfrm>
            <a:off x="0" y="2492896"/>
            <a:ext cx="916744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Речь - приятная, спокойная, грамотная, выразительная, без слов паразитов и использования жаргонных выражений. Чёткая дикция, без нравоучений. Замечательно, если на родном русском языке</a:t>
            </a:r>
          </a:p>
          <a:p>
            <a:r>
              <a:rPr lang="ru-RU" dirty="0" smtClean="0"/>
              <a:t>Внешний вид – опрятность и аккуратность в одежде, длина юбки и платья до колена и ниже, волосы </a:t>
            </a:r>
            <a:r>
              <a:rPr lang="ru-RU" dirty="0"/>
              <a:t>всегда чистые, </a:t>
            </a:r>
            <a:r>
              <a:rPr lang="ru-RU" dirty="0" smtClean="0"/>
              <a:t>обувь чистая, желательно с задником, макияж не вызывающий. </a:t>
            </a:r>
          </a:p>
          <a:p>
            <a:r>
              <a:rPr lang="ru-RU" dirty="0" smtClean="0"/>
              <a:t>Поведение – умение контролировать себя в любой ситуации, быть всегда сдержанным и вселяющим надежду на светлое будущее, на занятии не разговаривать по телефону, не допускать чужих людей на занятие, и тем более при детях и родителях не осуждать других детей и других родителей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 – эталон этикета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8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Всегда на шаг впереди</a:t>
            </a:r>
          </a:p>
          <a:p>
            <a:r>
              <a:rPr lang="ru-RU" dirty="0" smtClean="0"/>
              <a:t>Вооружён знаниями педагогики и психологии, помимо своего предмета</a:t>
            </a:r>
          </a:p>
          <a:p>
            <a:r>
              <a:rPr lang="ru-RU" dirty="0" smtClean="0"/>
              <a:t>Не жалуется на свою родину, свою семью, учреждение и  тяжёлую работу родителям и детям</a:t>
            </a:r>
          </a:p>
          <a:p>
            <a:r>
              <a:rPr lang="ru-RU" dirty="0" smtClean="0"/>
              <a:t>Имеет прекрасное чувство юмора</a:t>
            </a:r>
          </a:p>
          <a:p>
            <a:r>
              <a:rPr lang="ru-RU" dirty="0" smtClean="0"/>
              <a:t>Понимает семейные проблемы и даже готов по своим возможностям помочь </a:t>
            </a:r>
          </a:p>
          <a:p>
            <a:r>
              <a:rPr lang="ru-RU" dirty="0" smtClean="0"/>
              <a:t>Показывает пример семье своим отношением к своим коллегам</a:t>
            </a:r>
          </a:p>
          <a:p>
            <a:r>
              <a:rPr lang="ru-RU" dirty="0" smtClean="0"/>
              <a:t>Умение учиться у родителей и детей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 – нравственный ориентир для всей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5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Открытое занятие, мастер-классы</a:t>
            </a:r>
          </a:p>
          <a:p>
            <a:r>
              <a:rPr lang="ru-RU" sz="3600" dirty="0" smtClean="0"/>
              <a:t>Беседы при встрече</a:t>
            </a:r>
          </a:p>
          <a:p>
            <a:r>
              <a:rPr lang="ru-RU" sz="3600" dirty="0" smtClean="0"/>
              <a:t>Консультации по проблемным вопросам </a:t>
            </a:r>
          </a:p>
          <a:p>
            <a:r>
              <a:rPr lang="ru-RU" sz="3600" dirty="0" smtClean="0"/>
              <a:t>Родительские собрания</a:t>
            </a:r>
          </a:p>
          <a:p>
            <a:r>
              <a:rPr lang="ru-RU" sz="3600" dirty="0" smtClean="0"/>
              <a:t>Звонок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8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Открытое занятие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5"/>
            <a:ext cx="8632316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0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Найти за что похвалить</a:t>
            </a:r>
          </a:p>
          <a:p>
            <a:r>
              <a:rPr lang="ru-RU" sz="3600" dirty="0" smtClean="0"/>
              <a:t>Не сравнивать с другими</a:t>
            </a:r>
          </a:p>
          <a:p>
            <a:r>
              <a:rPr lang="ru-RU" sz="3600" dirty="0" smtClean="0"/>
              <a:t>Спросить совета</a:t>
            </a:r>
          </a:p>
          <a:p>
            <a:r>
              <a:rPr lang="ru-RU" sz="3600" dirty="0" smtClean="0"/>
              <a:t>Обсудить несколько вариантов решения </a:t>
            </a:r>
          </a:p>
          <a:p>
            <a:r>
              <a:rPr lang="ru-RU" sz="3600" dirty="0" smtClean="0"/>
              <a:t>Обязательно похвалить, если родитель использовал тот или другой вариант решения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Беседы при встрече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0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Выказывать личную заинтересованность в помощи</a:t>
            </a:r>
          </a:p>
          <a:p>
            <a:r>
              <a:rPr lang="ru-RU" sz="3200" dirty="0" smtClean="0"/>
              <a:t>Направлять к специалистам</a:t>
            </a:r>
          </a:p>
          <a:p>
            <a:r>
              <a:rPr lang="ru-RU" sz="3200" dirty="0" smtClean="0"/>
              <a:t>Следовать рекомендациям специалистов и просьбам родителей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Консультации по проблемным вопросам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1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336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ВАЖНЫЕ АСПЕКТЫ  РАБОТЫ С РОДИТЕЛЯМИ</vt:lpstr>
      <vt:lpstr>Педагог и родители  - союзники</vt:lpstr>
      <vt:lpstr>ЦЕЛИ ПРОСВЕЩЕНИЯ:</vt:lpstr>
      <vt:lpstr>Педагог – эталон этикета</vt:lpstr>
      <vt:lpstr>Педагог – нравственный ориентир для всей семьи</vt:lpstr>
      <vt:lpstr>Формы работы с родителями</vt:lpstr>
      <vt:lpstr>Открытое занятие</vt:lpstr>
      <vt:lpstr>Беседы при встрече</vt:lpstr>
      <vt:lpstr>Консультации по проблемным вопросам  </vt:lpstr>
      <vt:lpstr>Родительские собрания</vt:lpstr>
      <vt:lpstr>Звонок родителю</vt:lpstr>
      <vt:lpstr>О материальной помощи родителей объединению</vt:lpstr>
      <vt:lpstr>Презентация PowerPoint</vt:lpstr>
      <vt:lpstr>Презентация PowerPoint</vt:lpstr>
      <vt:lpstr>Наша главная общая цель -вырастить добрых людей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ВАЖНЫЕ АСПЕКТЫ  РАБОТЫ С РОДИТЕЛЯМИ</dc:title>
  <dc:creator>Пользователь</dc:creator>
  <cp:lastModifiedBy>Пользователь</cp:lastModifiedBy>
  <cp:revision>14</cp:revision>
  <dcterms:created xsi:type="dcterms:W3CDTF">2019-09-23T17:58:37Z</dcterms:created>
  <dcterms:modified xsi:type="dcterms:W3CDTF">2019-09-23T19:46:02Z</dcterms:modified>
</cp:coreProperties>
</file>